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9" r:id="rId2"/>
    <p:sldId id="257" r:id="rId3"/>
    <p:sldId id="280" r:id="rId4"/>
    <p:sldId id="281" r:id="rId5"/>
    <p:sldId id="283" r:id="rId6"/>
    <p:sldId id="258" r:id="rId7"/>
    <p:sldId id="259" r:id="rId8"/>
    <p:sldId id="268" r:id="rId9"/>
    <p:sldId id="269" r:id="rId10"/>
    <p:sldId id="270" r:id="rId11"/>
    <p:sldId id="265" r:id="rId12"/>
    <p:sldId id="275" r:id="rId13"/>
    <p:sldId id="284" r:id="rId14"/>
    <p:sldId id="260" r:id="rId15"/>
    <p:sldId id="261" r:id="rId16"/>
    <p:sldId id="262" r:id="rId17"/>
    <p:sldId id="285" r:id="rId18"/>
    <p:sldId id="278" r:id="rId19"/>
    <p:sldId id="276" r:id="rId20"/>
    <p:sldId id="263" r:id="rId21"/>
    <p:sldId id="277" r:id="rId22"/>
    <p:sldId id="266" r:id="rId23"/>
    <p:sldId id="267" r:id="rId24"/>
    <p:sldId id="271" r:id="rId25"/>
    <p:sldId id="272" r:id="rId26"/>
    <p:sldId id="273" r:id="rId27"/>
    <p:sldId id="27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dt_dub@edu54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avigator.edu54.ru/program/2959-programma-ekologiya-v-igr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клуб</a:t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в Игре»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7364413" y="4779963"/>
            <a:ext cx="5080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i="1">
                <a:solidFill>
                  <a:srgbClr val="1B33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i="1">
                <a:solidFill>
                  <a:srgbClr val="1B33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Новокрещенова Регина Михайловна,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i="1">
                <a:solidFill>
                  <a:srgbClr val="1B33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5000" y="290513"/>
            <a:ext cx="4813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ДДТ им. В. Дубинина</a:t>
            </a:r>
          </a:p>
        </p:txBody>
      </p:sp>
    </p:spTree>
    <p:extLst>
      <p:ext uri="{BB962C8B-B14F-4D97-AF65-F5344CB8AC3E}">
        <p14:creationId xmlns:p14="http://schemas.microsoft.com/office/powerpoint/2010/main" val="166480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91" y="26187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также стороной участие в конкурсе по переработке вторичного сырья. Применение пластика в декоративно-прикладном творчестве.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64728"/>
            <a:ext cx="4183062" cy="3073156"/>
          </a:xfrm>
          <a:ln>
            <a:solidFill>
              <a:schemeClr val="tx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87" y="1891215"/>
            <a:ext cx="3324971" cy="415081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56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районной акции «Творим Добро Вместе»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5" y="1930400"/>
            <a:ext cx="5782613" cy="4069724"/>
          </a:xfrm>
        </p:spPr>
      </p:pic>
      <p:sp>
        <p:nvSpPr>
          <p:cNvPr id="3" name="TextBox 2"/>
          <p:cNvSpPr txBox="1"/>
          <p:nvPr/>
        </p:nvSpPr>
        <p:spPr>
          <a:xfrm>
            <a:off x="2807594" y="6117464"/>
            <a:ext cx="48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2022г.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41" y="612476"/>
            <a:ext cx="7988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«Весна идет»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129396" y="1552754"/>
            <a:ext cx="5702061" cy="3589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48" y="612476"/>
            <a:ext cx="4686213" cy="3490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6325" y="6021238"/>
            <a:ext cx="492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Апрель 2023 год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90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7863" y="2700338"/>
            <a:ext cx="8596312" cy="1827212"/>
          </a:xfrm>
        </p:spPr>
        <p:txBody>
          <a:bodyPr/>
          <a:lstStyle/>
          <a:p>
            <a:pPr eaLnBrk="1" hangingPunct="1"/>
            <a:r>
              <a:rPr lang="ru-RU" altLang="en-US" smtClean="0"/>
              <a:t>Мастер-классы</a:t>
            </a:r>
          </a:p>
        </p:txBody>
      </p:sp>
    </p:spTree>
    <p:extLst>
      <p:ext uri="{BB962C8B-B14F-4D97-AF65-F5344CB8AC3E}">
        <p14:creationId xmlns:p14="http://schemas.microsoft.com/office/powerpoint/2010/main" val="368182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61" y="1561028"/>
            <a:ext cx="4512549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92440" y="5374336"/>
            <a:ext cx="636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2021, Мастер-класс «Капля Воды»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5" y="1561027"/>
            <a:ext cx="476250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utoShape 2" descr="💧"/>
          <p:cNvSpPr>
            <a:spLocks noChangeAspect="1" noChangeArrowheads="1"/>
          </p:cNvSpPr>
          <p:nvPr/>
        </p:nvSpPr>
        <p:spPr bwMode="auto">
          <a:xfrm>
            <a:off x="129698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0456" y="83699"/>
            <a:ext cx="8731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Сибирском </a:t>
            </a: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университете </a:t>
            </a:r>
            <a:r>
              <a:rPr lang="ru-RU" alt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Геосистем</a:t>
            </a: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технологий, ребята приняли участие в Мастер -классе «Капля Воды».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 помощью Лакмусовой бумаги, определяли уровень </a:t>
            </a:r>
            <a:r>
              <a:rPr lang="ru-RU" alt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(кислотности) в разных напитках( кофе, чай, газировка, вода питьевая и минеральная). А так же на сколько полезно пить чистую Воду  </a:t>
            </a:r>
          </a:p>
        </p:txBody>
      </p:sp>
    </p:spTree>
    <p:extLst>
      <p:ext uri="{BB962C8B-B14F-4D97-AF65-F5344CB8AC3E}">
        <p14:creationId xmlns:p14="http://schemas.microsoft.com/office/powerpoint/2010/main" val="34373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86596" y="0"/>
            <a:ext cx="1065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Региональном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Фестивале молодежи Новосибирской области «Действуй!», тематическая площадка «Береги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планету»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6" y="1483743"/>
            <a:ext cx="3393056" cy="2311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19" y="1250830"/>
            <a:ext cx="6303033" cy="4727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5261" y="4554748"/>
            <a:ext cx="355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Март 2024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155309"/>
            <a:ext cx="4153372" cy="3011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62130" y="4971245"/>
            <a:ext cx="884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опыт применяем на практике, но и вносим свои коррективы в опытнический процесс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73" y="155309"/>
            <a:ext cx="3377242" cy="4502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66" y="250166"/>
            <a:ext cx="3157269" cy="4209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5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7863" y="2700338"/>
            <a:ext cx="8596312" cy="1827212"/>
          </a:xfrm>
        </p:spPr>
        <p:txBody>
          <a:bodyPr/>
          <a:lstStyle/>
          <a:p>
            <a:pPr eaLnBrk="1" hangingPunct="1"/>
            <a:r>
              <a:rPr lang="ru-RU" altLang="en-US" dirty="0" smtClean="0"/>
              <a:t>Фотогалерея с 2020-2024 год</a:t>
            </a:r>
            <a:endParaRPr lang="ru-R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90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3" y="782816"/>
            <a:ext cx="7818032" cy="50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80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5" y="1183257"/>
            <a:ext cx="2685691" cy="3580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25" y="1088367"/>
            <a:ext cx="3097962" cy="3675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95" y="2035835"/>
            <a:ext cx="4957313" cy="3717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896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7758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образовательное учреждение дополнительного образования дом детского творчества им. В. Дубинина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6" y="1398385"/>
            <a:ext cx="2478881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39986" y="932872"/>
            <a:ext cx="5536276" cy="369731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объединения «Экология в Игре»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Новокрещенова Регина Михайловна, педагог дополнительного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первой квалификационной категории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г. Новосибирск, ул.Станиславского 4,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центра, ул. Р-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Корсакого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(383)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355-35-61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ddt_dub@edu54.ru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>  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6" y="117610"/>
            <a:ext cx="5030537" cy="3772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26" y="232913"/>
            <a:ext cx="4315364" cy="5753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7804" y="4166559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Сентябрь 2022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6443932"/>
            <a:ext cx="491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Февраль 2024 год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0" y="388189"/>
            <a:ext cx="5647427" cy="4235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71" y="1794295"/>
            <a:ext cx="4957313" cy="3717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9467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71718"/>
            <a:ext cx="8596668" cy="72980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с 2020-2024 год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0" y="1545465"/>
            <a:ext cx="2529506" cy="341290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13" y="1572396"/>
            <a:ext cx="2320508" cy="330517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37" y="1599329"/>
            <a:ext cx="2529506" cy="33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3746"/>
          <a:stretch/>
        </p:blipFill>
        <p:spPr>
          <a:xfrm>
            <a:off x="540914" y="165234"/>
            <a:ext cx="2446984" cy="33051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"/>
          <a:stretch/>
        </p:blipFill>
        <p:spPr>
          <a:xfrm>
            <a:off x="3689265" y="165234"/>
            <a:ext cx="2653048" cy="32297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165234"/>
            <a:ext cx="2537138" cy="311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r="2510"/>
          <a:stretch/>
        </p:blipFill>
        <p:spPr>
          <a:xfrm>
            <a:off x="3690328" y="3567448"/>
            <a:ext cx="2651985" cy="31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" y="185534"/>
            <a:ext cx="5224193" cy="373948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13" y="353937"/>
            <a:ext cx="3919747" cy="5029200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6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" y="117559"/>
            <a:ext cx="3618533" cy="5071229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325942"/>
              </p:ext>
            </p:extLst>
          </p:nvPr>
        </p:nvGraphicFramePr>
        <p:xfrm>
          <a:off x="5759630" y="112143"/>
          <a:ext cx="3828265" cy="5287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4" imgW="4533723" imgH="6263450" progId="Acrobat.Document.DC">
                  <p:embed/>
                </p:oleObj>
              </mc:Choice>
              <mc:Fallback>
                <p:oleObj name="Acrobat Document" r:id="rId4" imgW="4533723" imgH="62634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9630" y="112143"/>
                        <a:ext cx="3828265" cy="5287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35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474078"/>
              </p:ext>
            </p:extLst>
          </p:nvPr>
        </p:nvGraphicFramePr>
        <p:xfrm>
          <a:off x="592407" y="195593"/>
          <a:ext cx="3749241" cy="5299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3" imgW="4549034" imgH="6431027" progId="Acrobat.Document.DC">
                  <p:embed/>
                </p:oleObj>
              </mc:Choice>
              <mc:Fallback>
                <p:oleObj name="Acrobat Document" r:id="rId3" imgW="4549034" imgH="643102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407" y="195593"/>
                        <a:ext cx="3749241" cy="5299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16539"/>
              </p:ext>
            </p:extLst>
          </p:nvPr>
        </p:nvGraphicFramePr>
        <p:xfrm>
          <a:off x="4966000" y="195593"/>
          <a:ext cx="4129501" cy="5299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6000" y="195593"/>
                        <a:ext cx="4129501" cy="5299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9903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321500"/>
              </p:ext>
            </p:extLst>
          </p:nvPr>
        </p:nvGraphicFramePr>
        <p:xfrm>
          <a:off x="601034" y="281856"/>
          <a:ext cx="4195254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3" imgW="16718209" imgH="22913253" progId="Acrobat.Document.DC">
                  <p:embed/>
                </p:oleObj>
              </mc:Choice>
              <mc:Fallback>
                <p:oleObj name="Acrobat Document" r:id="rId3" imgW="16718209" imgH="2291325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034" y="281856"/>
                        <a:ext cx="4195254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483884"/>
              </p:ext>
            </p:extLst>
          </p:nvPr>
        </p:nvGraphicFramePr>
        <p:xfrm>
          <a:off x="6009796" y="210778"/>
          <a:ext cx="4533900" cy="548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5" imgW="4533723" imgH="6408001" progId="Acrobat.Document.DC">
                  <p:embed/>
                </p:oleObj>
              </mc:Choice>
              <mc:Fallback>
                <p:oleObj name="Acrobat Document" r:id="rId5" imgW="4533723" imgH="640800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9796" y="210778"/>
                        <a:ext cx="4533900" cy="548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73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Наша программа: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ru-RU" altLang="en-US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ОБЩЕРАЗВИВАЮЩАЯ ПРОГРАММА</a:t>
            </a:r>
            <a:endParaRPr lang="ru-RU" altLang="en-US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направленности</a:t>
            </a:r>
            <a:endParaRPr lang="ru-RU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стартовый уровень</a:t>
            </a:r>
            <a:endParaRPr lang="ru-RU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ru-RU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ru-RU" altLang="en-US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В ИГРЕ»</a:t>
            </a: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https://navigator.edu54.ru/program/2959-programma-ekologiya-v-igre</a:t>
            </a:r>
            <a:endParaRPr lang="ru-RU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spcAft>
                <a:spcPts val="1000"/>
              </a:spcAft>
              <a:buFont typeface="Wingdings 3" panose="05040102010807070707" pitchFamily="18" charset="2"/>
              <a:buNone/>
              <a:tabLst>
                <a:tab pos="88900" algn="l"/>
              </a:tabLst>
            </a:pPr>
            <a:endParaRPr lang="ru-RU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tabLst>
                <a:tab pos="88900" algn="l"/>
              </a:tabLst>
            </a:pP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81384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Наш клуб это: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Экологические игры (ролевые, настольные, интеллектуальные)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Проведение и участие в экологических акциях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Экологический театр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Мастер-классы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Путешествие по экологической тропе, расположенной в учебном саду Дома детского творчества им. В. Дубинина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8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7863" y="2700338"/>
            <a:ext cx="8596312" cy="1827212"/>
          </a:xfrm>
        </p:spPr>
        <p:txBody>
          <a:bodyPr/>
          <a:lstStyle/>
          <a:p>
            <a:pPr eaLnBrk="1" hangingPunct="1"/>
            <a:r>
              <a:rPr lang="ru-RU" altLang="en-US" smtClean="0"/>
              <a:t>Экологические акции</a:t>
            </a:r>
          </a:p>
        </p:txBody>
      </p:sp>
    </p:spTree>
    <p:extLst>
      <p:ext uri="{BB962C8B-B14F-4D97-AF65-F5344CB8AC3E}">
        <p14:creationId xmlns:p14="http://schemas.microsoft.com/office/powerpoint/2010/main" val="302790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-231820"/>
            <a:ext cx="8482369" cy="13394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мы с ребятами участвуем в акции «Добрый урожай» овощи выращенные в нашем саду  относим в контактный зоопарк (Сад Кирова, сентябрь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2023)</a:t>
            </a:r>
            <a:endParaRPr lang="ru-RU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8" y="2474931"/>
            <a:ext cx="4089469" cy="2502511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85" y="2380890"/>
            <a:ext cx="2689644" cy="4149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21" y="3528204"/>
            <a:ext cx="4198188" cy="31486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78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2" y="554232"/>
            <a:ext cx="4213072" cy="3159804"/>
          </a:xfrm>
          <a:ln>
            <a:solidFill>
              <a:schemeClr val="tx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420524"/>
            <a:ext cx="4468968" cy="3351726"/>
          </a:xfr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20" y="3530421"/>
            <a:ext cx="4572000" cy="31923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87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34" y="152400"/>
            <a:ext cx="8596668" cy="13208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 ребята активно участвуют в волонтёрской деятельности, а именно в акциях по РАЗДЕЛЬНОМУ СБОРУ МУСОРА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19" y="1770675"/>
            <a:ext cx="5952227" cy="446417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394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48" y="1165456"/>
            <a:ext cx="3525379" cy="4700506"/>
          </a:xfrm>
          <a:ln>
            <a:solidFill>
              <a:schemeClr val="tx1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3" y="836764"/>
            <a:ext cx="4873905" cy="3976776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50498" y="5451894"/>
            <a:ext cx="520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Июнь 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39836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</TotalTime>
  <Words>244</Words>
  <Application>Microsoft Office PowerPoint</Application>
  <PresentationFormat>Широкоэкранный</PresentationFormat>
  <Paragraphs>49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Trebuchet MS</vt:lpstr>
      <vt:lpstr>Wingdings 3</vt:lpstr>
      <vt:lpstr>Аспект</vt:lpstr>
      <vt:lpstr>Adobe Acrobat Document</vt:lpstr>
      <vt:lpstr>Детский клуб «Экология в Игре»</vt:lpstr>
      <vt:lpstr>Муниципальное образовательное учреждение дополнительного образования дом детского творчества им. В. Дубинина </vt:lpstr>
      <vt:lpstr>Наша программа:</vt:lpstr>
      <vt:lpstr>Наш клуб это:</vt:lpstr>
      <vt:lpstr>Экологические акции</vt:lpstr>
      <vt:lpstr> Ежегодно мы с ребятами участвуем в акции «Добрый урожай» овощи выращенные в нашем саду  относим в контактный зоопарк (Сад Кирова, сентябрь 2023)</vt:lpstr>
      <vt:lpstr>Презентация PowerPoint</vt:lpstr>
      <vt:lpstr>С 2021 года ребята активно участвуют в волонтёрской деятельности, а именно в акциях по РАЗДЕЛЬНОМУ СБОРУ МУСОРА</vt:lpstr>
      <vt:lpstr>Презентация PowerPoint</vt:lpstr>
      <vt:lpstr>Необходим также стороной участие в конкурсе по переработке вторичного сырья. Применение пластика в декоративно-прикладном творчестве. </vt:lpstr>
      <vt:lpstr>Участие в районной акции «Творим Добро Вместе»</vt:lpstr>
      <vt:lpstr>Презентация PowerPoint</vt:lpstr>
      <vt:lpstr>Мастер-классы</vt:lpstr>
      <vt:lpstr>Презентация PowerPoint</vt:lpstr>
      <vt:lpstr>Презентация PowerPoint</vt:lpstr>
      <vt:lpstr>Презентация PowerPoint</vt:lpstr>
      <vt:lpstr>Фотогалерея с 2020-2024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достижения с 2020-2024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Анонсирование объединения «Экология в Игре»</dc:title>
  <dc:creator>Teacher</dc:creator>
  <cp:lastModifiedBy>T.Adresova</cp:lastModifiedBy>
  <cp:revision>27</cp:revision>
  <dcterms:created xsi:type="dcterms:W3CDTF">2022-03-10T05:19:29Z</dcterms:created>
  <dcterms:modified xsi:type="dcterms:W3CDTF">2024-06-20T05:37:54Z</dcterms:modified>
</cp:coreProperties>
</file>