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338" r:id="rId3"/>
    <p:sldId id="274" r:id="rId4"/>
    <p:sldId id="262" r:id="rId5"/>
    <p:sldId id="258" r:id="rId6"/>
    <p:sldId id="268" r:id="rId7"/>
    <p:sldId id="273" r:id="rId8"/>
    <p:sldId id="337" r:id="rId9"/>
    <p:sldId id="288" r:id="rId10"/>
    <p:sldId id="304" r:id="rId11"/>
    <p:sldId id="303" r:id="rId12"/>
    <p:sldId id="279" r:id="rId13"/>
    <p:sldId id="346" r:id="rId14"/>
    <p:sldId id="310" r:id="rId15"/>
    <p:sldId id="323" r:id="rId16"/>
    <p:sldId id="324" r:id="rId17"/>
    <p:sldId id="373" r:id="rId18"/>
    <p:sldId id="335" r:id="rId19"/>
    <p:sldId id="351" r:id="rId20"/>
    <p:sldId id="365" r:id="rId21"/>
    <p:sldId id="359" r:id="rId22"/>
    <p:sldId id="367" r:id="rId2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26" autoAdjust="0"/>
    <p:restoredTop sz="94717" autoAdjust="0"/>
  </p:normalViewPr>
  <p:slideViewPr>
    <p:cSldViewPr>
      <p:cViewPr varScale="1">
        <p:scale>
          <a:sx n="89" d="100"/>
          <a:sy n="89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BD37-632D-4A3A-B95F-AA7E0FAFD5C4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F85A-AA47-442E-84AC-0388CDEBF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48150" y="571480"/>
            <a:ext cx="4895850" cy="309721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Оригами.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Цветы</a:t>
            </a:r>
            <a:endParaRPr kumimoji="0" lang="ru-RU" sz="60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00628" y="4429132"/>
            <a:ext cx="3832222" cy="17526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Фоторепортаж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</a:t>
            </a: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цветах,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букетах и букетиках,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выполненных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shade val="75000"/>
                  </a:schemeClr>
                </a:solidFill>
              </a:rPr>
              <a:t>ребятами-оригамистами</a:t>
            </a: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shade val="75000"/>
                  </a:schemeClr>
                </a:solidFill>
              </a:rPr>
              <a:t>школы  № 39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работы 073.jpg"/>
          <p:cNvPicPr>
            <a:picLocks noGrp="1" noChangeAspect="1"/>
          </p:cNvPicPr>
          <p:nvPr isPhoto="1"/>
        </p:nvPicPr>
        <p:blipFill>
          <a:blip r:embed="rId2" cstate="print">
            <a:lum contrast="10000"/>
          </a:blip>
          <a:srcRect l="8593" t="15625" r="55469" b="17708"/>
          <a:stretch>
            <a:fillRect/>
          </a:stretch>
        </p:blipFill>
        <p:spPr>
          <a:xfrm>
            <a:off x="428595" y="366483"/>
            <a:ext cx="3714777" cy="5168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357157" y="285728"/>
            <a:ext cx="7223031" cy="5929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6450954" y="642918"/>
            <a:ext cx="2407326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4844" t="5208" r="14062" b="22916"/>
          <a:stretch>
            <a:fillRect/>
          </a:stretch>
        </p:blipFill>
        <p:spPr>
          <a:xfrm>
            <a:off x="642910" y="357166"/>
            <a:ext cx="7858180" cy="5958400"/>
          </a:xfrm>
          <a:prstGeom prst="roundRect">
            <a:avLst>
              <a:gd name="adj" fmla="val 665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20700000">
            <a:off x="638338" y="488234"/>
            <a:ext cx="3708717" cy="3877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4357686" y="285728"/>
            <a:ext cx="4572032" cy="5715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75049"/>
            <a:ext cx="7881962" cy="5911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боты 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5400000">
            <a:off x="-535817" y="1035827"/>
            <a:ext cx="6143668" cy="4643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работы 0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4687" t="11458" r="55469" b="12500"/>
          <a:stretch>
            <a:fillRect/>
          </a:stretch>
        </p:blipFill>
        <p:spPr>
          <a:xfrm>
            <a:off x="5328460" y="285729"/>
            <a:ext cx="3244067" cy="46434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214282" y="285728"/>
            <a:ext cx="6786610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работы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 rot="6176326">
            <a:off x="4575922" y="2523929"/>
            <a:ext cx="4538846" cy="3234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6270083">
            <a:off x="4178503" y="1519911"/>
            <a:ext cx="4913248" cy="3433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работы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357158" y="357166"/>
            <a:ext cx="4286280" cy="6035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8_194528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t="26041" r="36111" b="11458"/>
          <a:stretch>
            <a:fillRect/>
          </a:stretch>
        </p:blipFill>
        <p:spPr>
          <a:xfrm>
            <a:off x="357158" y="214290"/>
            <a:ext cx="4776843" cy="6230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работы 08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8593" t="11458" r="31250" b="17708"/>
          <a:stretch>
            <a:fillRect/>
          </a:stretch>
        </p:blipFill>
        <p:spPr>
          <a:xfrm rot="16200000">
            <a:off x="5851743" y="3174237"/>
            <a:ext cx="2873050" cy="300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357158" y="428604"/>
            <a:ext cx="8489733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23_1913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8643966" cy="6122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929067"/>
            <a:ext cx="8458200" cy="2146720"/>
          </a:xfrm>
        </p:spPr>
        <p:txBody>
          <a:bodyPr>
            <a:normAutofit/>
          </a:bodyPr>
          <a:lstStyle/>
          <a:p>
            <a:r>
              <a:rPr lang="ru-RU" sz="5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Репортаж </a:t>
            </a:r>
            <a:br>
              <a:rPr lang="ru-RU" sz="5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одного занятия</a:t>
            </a:r>
            <a:endParaRPr lang="ru-RU" sz="5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работы 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6103615">
            <a:off x="4484500" y="1284937"/>
            <a:ext cx="4380635" cy="2824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61223_191822.jpg"/>
          <p:cNvPicPr>
            <a:picLocks noChangeAspect="1"/>
          </p:cNvPicPr>
          <p:nvPr/>
        </p:nvPicPr>
        <p:blipFill>
          <a:blip r:embed="rId2"/>
          <a:srcRect r="7609"/>
          <a:stretch>
            <a:fillRect/>
          </a:stretch>
        </p:blipFill>
        <p:spPr>
          <a:xfrm>
            <a:off x="4825006" y="285728"/>
            <a:ext cx="3967798" cy="614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0072.jpg"/>
          <p:cNvPicPr>
            <a:picLocks noChangeAspect="1"/>
          </p:cNvPicPr>
          <p:nvPr/>
        </p:nvPicPr>
        <p:blipFill>
          <a:blip r:embed="rId3" cstate="print"/>
          <a:srcRect l="6943" t="7867" r="8359" b="11520"/>
          <a:stretch>
            <a:fillRect/>
          </a:stretch>
        </p:blipFill>
        <p:spPr>
          <a:xfrm>
            <a:off x="428596" y="357166"/>
            <a:ext cx="3857651" cy="4894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411_145309.jpg"/>
          <p:cNvPicPr>
            <a:picLocks noChangeAspect="1"/>
          </p:cNvPicPr>
          <p:nvPr/>
        </p:nvPicPr>
        <p:blipFill>
          <a:blip r:embed="rId2">
            <a:lum bright="10000"/>
          </a:blip>
          <a:srcRect l="10781" t="11979" r="24375" b="12499"/>
          <a:stretch>
            <a:fillRect/>
          </a:stretch>
        </p:blipFill>
        <p:spPr>
          <a:xfrm>
            <a:off x="142843" y="142852"/>
            <a:ext cx="8791801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411_145015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0860" t="8463" r="21171" b="6901"/>
          <a:stretch>
            <a:fillRect/>
          </a:stretch>
        </p:blipFill>
        <p:spPr>
          <a:xfrm rot="5400000">
            <a:off x="4062072" y="918808"/>
            <a:ext cx="5572164" cy="4163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20160416_1435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4054057" cy="556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боты 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214282" y="214290"/>
            <a:ext cx="2553909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 descr="работы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2000232" y="2643182"/>
            <a:ext cx="2357454" cy="3618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работы 02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/>
          <a:stretch>
            <a:fillRect/>
          </a:stretch>
        </p:blipFill>
        <p:spPr>
          <a:xfrm rot="5967452">
            <a:off x="3903786" y="1364481"/>
            <a:ext cx="5499999" cy="3739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785786" y="428604"/>
            <a:ext cx="7643866" cy="5986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428653" y="1000115"/>
            <a:ext cx="5715032" cy="4286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 rot="6199691">
            <a:off x="4051174" y="1122806"/>
            <a:ext cx="4893714" cy="3827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1428728" y="214290"/>
            <a:ext cx="6546293" cy="6000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932" r="29447"/>
          <a:stretch>
            <a:fillRect/>
          </a:stretch>
        </p:blipFill>
        <p:spPr>
          <a:xfrm rot="4803280">
            <a:off x="1206951" y="-364945"/>
            <a:ext cx="6710717" cy="7334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боты 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5400000">
            <a:off x="3462762" y="823461"/>
            <a:ext cx="6004689" cy="4929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2143108" y="1285860"/>
            <a:ext cx="2360777" cy="3500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работы 03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/>
          <a:stretch>
            <a:fillRect/>
          </a:stretch>
        </p:blipFill>
        <p:spPr>
          <a:xfrm>
            <a:off x="285720" y="285728"/>
            <a:ext cx="2182430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0034" y="285727"/>
            <a:ext cx="8143932" cy="6107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845</TotalTime>
  <Words>18</Words>
  <Application>Microsoft Office PowerPoint</Application>
  <PresentationFormat>Экран (4:3)</PresentationFormat>
  <Paragraphs>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Слайд 1</vt:lpstr>
      <vt:lpstr>Репортаж  с одного занятия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1</cp:lastModifiedBy>
  <cp:revision>106</cp:revision>
  <dcterms:created xsi:type="dcterms:W3CDTF">2014-03-20T16:23:48Z</dcterms:created>
  <dcterms:modified xsi:type="dcterms:W3CDTF">2020-10-07T09:15:01Z</dcterms:modified>
</cp:coreProperties>
</file>